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A075E3-427C-4DBF-BB16-871042D1E106}" v="345" dt="2023-07-20T12:43:55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橋 史幸" userId="d2991358c84f8d40" providerId="LiveId" clId="{87A075E3-427C-4DBF-BB16-871042D1E106}"/>
    <pc:docChg chg="custSel addSld delSld modSld">
      <pc:chgData name="土橋 史幸" userId="d2991358c84f8d40" providerId="LiveId" clId="{87A075E3-427C-4DBF-BB16-871042D1E106}" dt="2023-07-20T12:43:55.997" v="4839" actId="6549"/>
      <pc:docMkLst>
        <pc:docMk/>
      </pc:docMkLst>
      <pc:sldChg chg="del">
        <pc:chgData name="土橋 史幸" userId="d2991358c84f8d40" providerId="LiveId" clId="{87A075E3-427C-4DBF-BB16-871042D1E106}" dt="2023-07-20T04:37:01.844" v="0" actId="47"/>
        <pc:sldMkLst>
          <pc:docMk/>
          <pc:sldMk cId="3359665380" sldId="256"/>
        </pc:sldMkLst>
      </pc:sldChg>
      <pc:sldChg chg="delSp modSp mod">
        <pc:chgData name="土橋 史幸" userId="d2991358c84f8d40" providerId="LiveId" clId="{87A075E3-427C-4DBF-BB16-871042D1E106}" dt="2023-07-20T04:39:50.333" v="106"/>
        <pc:sldMkLst>
          <pc:docMk/>
          <pc:sldMk cId="3545923136" sldId="257"/>
        </pc:sldMkLst>
        <pc:spChg chg="mod">
          <ac:chgData name="土橋 史幸" userId="d2991358c84f8d40" providerId="LiveId" clId="{87A075E3-427C-4DBF-BB16-871042D1E106}" dt="2023-07-20T04:39:50.333" v="106"/>
          <ac:spMkLst>
            <pc:docMk/>
            <pc:sldMk cId="3545923136" sldId="257"/>
            <ac:spMk id="2" creationId="{00000000-0000-0000-0000-000000000000}"/>
          </ac:spMkLst>
        </pc:spChg>
        <pc:spChg chg="del">
          <ac:chgData name="土橋 史幸" userId="d2991358c84f8d40" providerId="LiveId" clId="{87A075E3-427C-4DBF-BB16-871042D1E106}" dt="2023-07-20T04:38:58.889" v="1" actId="478"/>
          <ac:spMkLst>
            <pc:docMk/>
            <pc:sldMk cId="3545923136" sldId="257"/>
            <ac:spMk id="4" creationId="{23DD18D3-F61D-1D0D-7B22-0500445C0138}"/>
          </ac:spMkLst>
        </pc:spChg>
      </pc:sldChg>
      <pc:sldChg chg="addSp modSp new mod">
        <pc:chgData name="土橋 史幸" userId="d2991358c84f8d40" providerId="LiveId" clId="{87A075E3-427C-4DBF-BB16-871042D1E106}" dt="2023-07-20T04:53:07.607" v="861" actId="207"/>
        <pc:sldMkLst>
          <pc:docMk/>
          <pc:sldMk cId="1227750216" sldId="258"/>
        </pc:sldMkLst>
        <pc:spChg chg="mod">
          <ac:chgData name="土橋 史幸" userId="d2991358c84f8d40" providerId="LiveId" clId="{87A075E3-427C-4DBF-BB16-871042D1E106}" dt="2023-07-20T04:51:16.903" v="814" actId="255"/>
          <ac:spMkLst>
            <pc:docMk/>
            <pc:sldMk cId="1227750216" sldId="258"/>
            <ac:spMk id="2" creationId="{59C7B110-5A0C-95C2-8322-A5BDC5357153}"/>
          </ac:spMkLst>
        </pc:spChg>
        <pc:spChg chg="mod">
          <ac:chgData name="土橋 史幸" userId="d2991358c84f8d40" providerId="LiveId" clId="{87A075E3-427C-4DBF-BB16-871042D1E106}" dt="2023-07-20T04:50:14.553" v="807" actId="14100"/>
          <ac:spMkLst>
            <pc:docMk/>
            <pc:sldMk cId="1227750216" sldId="258"/>
            <ac:spMk id="3" creationId="{88966317-F4FC-D8B2-96C0-2C2D71034796}"/>
          </ac:spMkLst>
        </pc:spChg>
        <pc:spChg chg="add mod">
          <ac:chgData name="土橋 史幸" userId="d2991358c84f8d40" providerId="LiveId" clId="{87A075E3-427C-4DBF-BB16-871042D1E106}" dt="2023-07-20T04:50:19.774" v="808" actId="1076"/>
          <ac:spMkLst>
            <pc:docMk/>
            <pc:sldMk cId="1227750216" sldId="258"/>
            <ac:spMk id="4" creationId="{F553458A-7EFF-BFF8-A3F7-92B88F07064F}"/>
          </ac:spMkLst>
        </pc:spChg>
        <pc:spChg chg="add mod">
          <ac:chgData name="土橋 史幸" userId="d2991358c84f8d40" providerId="LiveId" clId="{87A075E3-427C-4DBF-BB16-871042D1E106}" dt="2023-07-20T04:50:24.967" v="809" actId="1076"/>
          <ac:spMkLst>
            <pc:docMk/>
            <pc:sldMk cId="1227750216" sldId="258"/>
            <ac:spMk id="5" creationId="{217B88D4-FAEB-42CB-4241-AE2DA81DD40C}"/>
          </ac:spMkLst>
        </pc:spChg>
        <pc:spChg chg="add mod">
          <ac:chgData name="土橋 史幸" userId="d2991358c84f8d40" providerId="LiveId" clId="{87A075E3-427C-4DBF-BB16-871042D1E106}" dt="2023-07-20T04:53:07.607" v="861" actId="207"/>
          <ac:spMkLst>
            <pc:docMk/>
            <pc:sldMk cId="1227750216" sldId="258"/>
            <ac:spMk id="6" creationId="{74B7B6D0-428F-FA18-B555-22AA5079FB54}"/>
          </ac:spMkLst>
        </pc:spChg>
      </pc:sldChg>
      <pc:sldChg chg="addSp delSp modSp mod">
        <pc:chgData name="土橋 史幸" userId="d2991358c84f8d40" providerId="LiveId" clId="{87A075E3-427C-4DBF-BB16-871042D1E106}" dt="2023-07-20T12:43:28.757" v="4816"/>
        <pc:sldMkLst>
          <pc:docMk/>
          <pc:sldMk cId="1924189293" sldId="259"/>
        </pc:sldMkLst>
        <pc:spChg chg="mod">
          <ac:chgData name="土橋 史幸" userId="d2991358c84f8d40" providerId="LiveId" clId="{87A075E3-427C-4DBF-BB16-871042D1E106}" dt="2023-07-20T04:51:52.630" v="855"/>
          <ac:spMkLst>
            <pc:docMk/>
            <pc:sldMk cId="1924189293" sldId="259"/>
            <ac:spMk id="2" creationId="{59C7B110-5A0C-95C2-8322-A5BDC5357153}"/>
          </ac:spMkLst>
        </pc:spChg>
        <pc:spChg chg="mod">
          <ac:chgData name="土橋 史幸" userId="d2991358c84f8d40" providerId="LiveId" clId="{87A075E3-427C-4DBF-BB16-871042D1E106}" dt="2023-07-20T04:57:35.852" v="1241"/>
          <ac:spMkLst>
            <pc:docMk/>
            <pc:sldMk cId="1924189293" sldId="259"/>
            <ac:spMk id="3" creationId="{88966317-F4FC-D8B2-96C0-2C2D71034796}"/>
          </ac:spMkLst>
        </pc:spChg>
        <pc:spChg chg="del">
          <ac:chgData name="土橋 史幸" userId="d2991358c84f8d40" providerId="LiveId" clId="{87A075E3-427C-4DBF-BB16-871042D1E106}" dt="2023-07-20T04:53:18.869" v="864" actId="478"/>
          <ac:spMkLst>
            <pc:docMk/>
            <pc:sldMk cId="1924189293" sldId="259"/>
            <ac:spMk id="4" creationId="{F553458A-7EFF-BFF8-A3F7-92B88F07064F}"/>
          </ac:spMkLst>
        </pc:spChg>
        <pc:spChg chg="del">
          <ac:chgData name="土橋 史幸" userId="d2991358c84f8d40" providerId="LiveId" clId="{87A075E3-427C-4DBF-BB16-871042D1E106}" dt="2023-07-20T04:53:22.456" v="865" actId="478"/>
          <ac:spMkLst>
            <pc:docMk/>
            <pc:sldMk cId="1924189293" sldId="259"/>
            <ac:spMk id="5" creationId="{217B88D4-FAEB-42CB-4241-AE2DA81DD40C}"/>
          </ac:spMkLst>
        </pc:spChg>
        <pc:spChg chg="del mod">
          <ac:chgData name="土橋 史幸" userId="d2991358c84f8d40" providerId="LiveId" clId="{87A075E3-427C-4DBF-BB16-871042D1E106}" dt="2023-07-20T04:53:49.191" v="872" actId="478"/>
          <ac:spMkLst>
            <pc:docMk/>
            <pc:sldMk cId="1924189293" sldId="259"/>
            <ac:spMk id="6" creationId="{74B7B6D0-428F-FA18-B555-22AA5079FB54}"/>
          </ac:spMkLst>
        </pc:spChg>
        <pc:spChg chg="add mod">
          <ac:chgData name="土橋 史幸" userId="d2991358c84f8d40" providerId="LiveId" clId="{87A075E3-427C-4DBF-BB16-871042D1E106}" dt="2023-07-20T04:55:54.714" v="1082" actId="1076"/>
          <ac:spMkLst>
            <pc:docMk/>
            <pc:sldMk cId="1924189293" sldId="259"/>
            <ac:spMk id="7" creationId="{69FC3A0B-9C41-69A4-32E9-DD321ABE0F15}"/>
          </ac:spMkLst>
        </pc:spChg>
        <pc:spChg chg="add mod">
          <ac:chgData name="土橋 史幸" userId="d2991358c84f8d40" providerId="LiveId" clId="{87A075E3-427C-4DBF-BB16-871042D1E106}" dt="2023-07-20T12:43:28.757" v="4816"/>
          <ac:spMkLst>
            <pc:docMk/>
            <pc:sldMk cId="1924189293" sldId="259"/>
            <ac:spMk id="8" creationId="{1F25CF2C-85FE-A24C-8795-504165763CB2}"/>
          </ac:spMkLst>
        </pc:spChg>
      </pc:sldChg>
      <pc:sldChg chg="addSp delSp modSp mod">
        <pc:chgData name="土橋 史幸" userId="d2991358c84f8d40" providerId="LiveId" clId="{87A075E3-427C-4DBF-BB16-871042D1E106}" dt="2023-07-20T05:01:31.986" v="1642" actId="113"/>
        <pc:sldMkLst>
          <pc:docMk/>
          <pc:sldMk cId="1316890974" sldId="260"/>
        </pc:sldMkLst>
        <pc:spChg chg="mod">
          <ac:chgData name="土橋 史幸" userId="d2991358c84f8d40" providerId="LiveId" clId="{87A075E3-427C-4DBF-BB16-871042D1E106}" dt="2023-07-20T04:57:41.813" v="1261"/>
          <ac:spMkLst>
            <pc:docMk/>
            <pc:sldMk cId="1316890974" sldId="260"/>
            <ac:spMk id="2" creationId="{59C7B110-5A0C-95C2-8322-A5BDC5357153}"/>
          </ac:spMkLst>
        </pc:spChg>
        <pc:spChg chg="del">
          <ac:chgData name="土橋 史幸" userId="d2991358c84f8d40" providerId="LiveId" clId="{87A075E3-427C-4DBF-BB16-871042D1E106}" dt="2023-07-20T04:57:49.046" v="1262" actId="478"/>
          <ac:spMkLst>
            <pc:docMk/>
            <pc:sldMk cId="1316890974" sldId="260"/>
            <ac:spMk id="3" creationId="{88966317-F4FC-D8B2-96C0-2C2D71034796}"/>
          </ac:spMkLst>
        </pc:spChg>
        <pc:spChg chg="add del mod">
          <ac:chgData name="土橋 史幸" userId="d2991358c84f8d40" providerId="LiveId" clId="{87A075E3-427C-4DBF-BB16-871042D1E106}" dt="2023-07-20T04:57:53.168" v="1263" actId="478"/>
          <ac:spMkLst>
            <pc:docMk/>
            <pc:sldMk cId="1316890974" sldId="260"/>
            <ac:spMk id="5" creationId="{8F644ABC-BD30-DB2C-50B1-964911CDFBB3}"/>
          </ac:spMkLst>
        </pc:spChg>
        <pc:spChg chg="add mod">
          <ac:chgData name="土橋 史幸" userId="d2991358c84f8d40" providerId="LiveId" clId="{87A075E3-427C-4DBF-BB16-871042D1E106}" dt="2023-07-20T04:59:06.114" v="1397" actId="1076"/>
          <ac:spMkLst>
            <pc:docMk/>
            <pc:sldMk cId="1316890974" sldId="260"/>
            <ac:spMk id="6" creationId="{DD13A5E3-E291-18C5-79E5-87BB2EEA00C9}"/>
          </ac:spMkLst>
        </pc:spChg>
        <pc:spChg chg="del">
          <ac:chgData name="土橋 史幸" userId="d2991358c84f8d40" providerId="LiveId" clId="{87A075E3-427C-4DBF-BB16-871042D1E106}" dt="2023-07-20T04:57:55" v="1264" actId="478"/>
          <ac:spMkLst>
            <pc:docMk/>
            <pc:sldMk cId="1316890974" sldId="260"/>
            <ac:spMk id="7" creationId="{69FC3A0B-9C41-69A4-32E9-DD321ABE0F15}"/>
          </ac:spMkLst>
        </pc:spChg>
        <pc:spChg chg="del">
          <ac:chgData name="土橋 史幸" userId="d2991358c84f8d40" providerId="LiveId" clId="{87A075E3-427C-4DBF-BB16-871042D1E106}" dt="2023-07-20T04:57:59.279" v="1265" actId="478"/>
          <ac:spMkLst>
            <pc:docMk/>
            <pc:sldMk cId="1316890974" sldId="260"/>
            <ac:spMk id="8" creationId="{1F25CF2C-85FE-A24C-8795-504165763CB2}"/>
          </ac:spMkLst>
        </pc:spChg>
        <pc:spChg chg="add mod">
          <ac:chgData name="土橋 史幸" userId="d2991358c84f8d40" providerId="LiveId" clId="{87A075E3-427C-4DBF-BB16-871042D1E106}" dt="2023-07-20T04:59:23.701" v="1399" actId="1076"/>
          <ac:spMkLst>
            <pc:docMk/>
            <pc:sldMk cId="1316890974" sldId="260"/>
            <ac:spMk id="9" creationId="{EC5763A7-A542-FECC-34F7-84A0074B085A}"/>
          </ac:spMkLst>
        </pc:spChg>
        <pc:spChg chg="add mod">
          <ac:chgData name="土橋 史幸" userId="d2991358c84f8d40" providerId="LiveId" clId="{87A075E3-427C-4DBF-BB16-871042D1E106}" dt="2023-07-20T05:01:31.986" v="1642" actId="113"/>
          <ac:spMkLst>
            <pc:docMk/>
            <pc:sldMk cId="1316890974" sldId="260"/>
            <ac:spMk id="10" creationId="{CF2BDFC7-ED7A-3E95-E279-20EE44BF82A9}"/>
          </ac:spMkLst>
        </pc:spChg>
      </pc:sldChg>
      <pc:sldChg chg="addSp modSp mod">
        <pc:chgData name="土橋 史幸" userId="d2991358c84f8d40" providerId="LiveId" clId="{87A075E3-427C-4DBF-BB16-871042D1E106}" dt="2023-07-20T12:43:55.997" v="4839" actId="6549"/>
        <pc:sldMkLst>
          <pc:docMk/>
          <pc:sldMk cId="2634988583" sldId="261"/>
        </pc:sldMkLst>
        <pc:spChg chg="add mod">
          <ac:chgData name="土橋 史幸" userId="d2991358c84f8d40" providerId="LiveId" clId="{87A075E3-427C-4DBF-BB16-871042D1E106}" dt="2023-07-20T05:05:03.972" v="1735"/>
          <ac:spMkLst>
            <pc:docMk/>
            <pc:sldMk cId="2634988583" sldId="261"/>
            <ac:spMk id="3" creationId="{845A18F6-C4CB-42B5-7C57-723E4BBB5F9A}"/>
          </ac:spMkLst>
        </pc:spChg>
        <pc:spChg chg="mod">
          <ac:chgData name="土橋 史幸" userId="d2991358c84f8d40" providerId="LiveId" clId="{87A075E3-427C-4DBF-BB16-871042D1E106}" dt="2023-07-20T05:01:10.460" v="1607" actId="14100"/>
          <ac:spMkLst>
            <pc:docMk/>
            <pc:sldMk cId="2634988583" sldId="261"/>
            <ac:spMk id="6" creationId="{DD13A5E3-E291-18C5-79E5-87BB2EEA00C9}"/>
          </ac:spMkLst>
        </pc:spChg>
        <pc:spChg chg="mod">
          <ac:chgData name="土橋 史幸" userId="d2991358c84f8d40" providerId="LiveId" clId="{87A075E3-427C-4DBF-BB16-871042D1E106}" dt="2023-07-20T12:43:55.997" v="4839" actId="6549"/>
          <ac:spMkLst>
            <pc:docMk/>
            <pc:sldMk cId="2634988583" sldId="261"/>
            <ac:spMk id="10" creationId="{CF2BDFC7-ED7A-3E95-E279-20EE44BF82A9}"/>
          </ac:spMkLst>
        </pc:spChg>
      </pc:sldChg>
      <pc:sldChg chg="addSp delSp modSp mod">
        <pc:chgData name="土橋 史幸" userId="d2991358c84f8d40" providerId="LiveId" clId="{87A075E3-427C-4DBF-BB16-871042D1E106}" dt="2023-07-20T05:16:09.485" v="2492" actId="1076"/>
        <pc:sldMkLst>
          <pc:docMk/>
          <pc:sldMk cId="349449383" sldId="262"/>
        </pc:sldMkLst>
        <pc:spChg chg="del mod">
          <ac:chgData name="土橋 史幸" userId="d2991358c84f8d40" providerId="LiveId" clId="{87A075E3-427C-4DBF-BB16-871042D1E106}" dt="2023-07-20T05:05:43.135" v="1748" actId="478"/>
          <ac:spMkLst>
            <pc:docMk/>
            <pc:sldMk cId="349449383" sldId="262"/>
            <ac:spMk id="3" creationId="{845A18F6-C4CB-42B5-7C57-723E4BBB5F9A}"/>
          </ac:spMkLst>
        </pc:spChg>
        <pc:spChg chg="add del mod">
          <ac:chgData name="土橋 史幸" userId="d2991358c84f8d40" providerId="LiveId" clId="{87A075E3-427C-4DBF-BB16-871042D1E106}" dt="2023-07-20T05:05:40.031" v="1747" actId="478"/>
          <ac:spMkLst>
            <pc:docMk/>
            <pc:sldMk cId="349449383" sldId="262"/>
            <ac:spMk id="5" creationId="{0C65E46B-9D21-CDFE-627D-F448037F7779}"/>
          </ac:spMkLst>
        </pc:spChg>
        <pc:spChg chg="mod">
          <ac:chgData name="土橋 史幸" userId="d2991358c84f8d40" providerId="LiveId" clId="{87A075E3-427C-4DBF-BB16-871042D1E106}" dt="2023-07-20T05:15:46.721" v="2488" actId="255"/>
          <ac:spMkLst>
            <pc:docMk/>
            <pc:sldMk cId="349449383" sldId="262"/>
            <ac:spMk id="6" creationId="{DD13A5E3-E291-18C5-79E5-87BB2EEA00C9}"/>
          </ac:spMkLst>
        </pc:spChg>
        <pc:spChg chg="add mod">
          <ac:chgData name="土橋 史幸" userId="d2991358c84f8d40" providerId="LiveId" clId="{87A075E3-427C-4DBF-BB16-871042D1E106}" dt="2023-07-20T05:16:09.485" v="2492" actId="1076"/>
          <ac:spMkLst>
            <pc:docMk/>
            <pc:sldMk cId="349449383" sldId="262"/>
            <ac:spMk id="7" creationId="{DA6F4679-211D-7989-9A2D-42F1C13A3BD9}"/>
          </ac:spMkLst>
        </pc:spChg>
        <pc:spChg chg="add mod">
          <ac:chgData name="土橋 史幸" userId="d2991358c84f8d40" providerId="LiveId" clId="{87A075E3-427C-4DBF-BB16-871042D1E106}" dt="2023-07-20T05:16:05.622" v="2491" actId="1076"/>
          <ac:spMkLst>
            <pc:docMk/>
            <pc:sldMk cId="349449383" sldId="262"/>
            <ac:spMk id="8" creationId="{D4E3599E-37C5-A7B9-9F6D-3F8943EF116F}"/>
          </ac:spMkLst>
        </pc:spChg>
        <pc:spChg chg="del">
          <ac:chgData name="土橋 史幸" userId="d2991358c84f8d40" providerId="LiveId" clId="{87A075E3-427C-4DBF-BB16-871042D1E106}" dt="2023-07-20T05:05:31.272" v="1745" actId="478"/>
          <ac:spMkLst>
            <pc:docMk/>
            <pc:sldMk cId="349449383" sldId="262"/>
            <ac:spMk id="9" creationId="{EC5763A7-A542-FECC-34F7-84A0074B085A}"/>
          </ac:spMkLst>
        </pc:spChg>
        <pc:spChg chg="del">
          <ac:chgData name="土橋 史幸" userId="d2991358c84f8d40" providerId="LiveId" clId="{87A075E3-427C-4DBF-BB16-871042D1E106}" dt="2023-07-20T05:05:35.377" v="1746" actId="478"/>
          <ac:spMkLst>
            <pc:docMk/>
            <pc:sldMk cId="349449383" sldId="262"/>
            <ac:spMk id="10" creationId="{CF2BDFC7-ED7A-3E95-E279-20EE44BF82A9}"/>
          </ac:spMkLst>
        </pc:spChg>
        <pc:spChg chg="add mod">
          <ac:chgData name="土橋 史幸" userId="d2991358c84f8d40" providerId="LiveId" clId="{87A075E3-427C-4DBF-BB16-871042D1E106}" dt="2023-07-20T05:15:57.906" v="2490" actId="1076"/>
          <ac:spMkLst>
            <pc:docMk/>
            <pc:sldMk cId="349449383" sldId="262"/>
            <ac:spMk id="11" creationId="{A84FF70C-E6CA-9DC0-F4EB-724914368590}"/>
          </ac:spMkLst>
        </pc:spChg>
        <pc:spChg chg="add mod">
          <ac:chgData name="土橋 史幸" userId="d2991358c84f8d40" providerId="LiveId" clId="{87A075E3-427C-4DBF-BB16-871042D1E106}" dt="2023-07-20T05:15:50.519" v="2489" actId="1076"/>
          <ac:spMkLst>
            <pc:docMk/>
            <pc:sldMk cId="349449383" sldId="262"/>
            <ac:spMk id="12" creationId="{3D4E9C77-AD65-794E-52FA-9A24B566E211}"/>
          </ac:spMkLst>
        </pc:spChg>
      </pc:sldChg>
      <pc:sldChg chg="addSp delSp modSp mod">
        <pc:chgData name="土橋 史幸" userId="d2991358c84f8d40" providerId="LiveId" clId="{87A075E3-427C-4DBF-BB16-871042D1E106}" dt="2023-07-20T05:23:16.489" v="3043" actId="1076"/>
        <pc:sldMkLst>
          <pc:docMk/>
          <pc:sldMk cId="403442237" sldId="263"/>
        </pc:sldMkLst>
        <pc:spChg chg="mod">
          <ac:chgData name="土橋 史幸" userId="d2991358c84f8d40" providerId="LiveId" clId="{87A075E3-427C-4DBF-BB16-871042D1E106}" dt="2023-07-20T05:17:04.756" v="2526"/>
          <ac:spMkLst>
            <pc:docMk/>
            <pc:sldMk cId="403442237" sldId="263"/>
            <ac:spMk id="2" creationId="{59C7B110-5A0C-95C2-8322-A5BDC5357153}"/>
          </ac:spMkLst>
        </pc:spChg>
        <pc:spChg chg="add mod">
          <ac:chgData name="土橋 史幸" userId="d2991358c84f8d40" providerId="LiveId" clId="{87A075E3-427C-4DBF-BB16-871042D1E106}" dt="2023-07-20T05:20:44.018" v="2862"/>
          <ac:spMkLst>
            <pc:docMk/>
            <pc:sldMk cId="403442237" sldId="263"/>
            <ac:spMk id="3" creationId="{B3470F66-76CF-5ADB-153F-B8FBA883A444}"/>
          </ac:spMkLst>
        </pc:spChg>
        <pc:spChg chg="add mod">
          <ac:chgData name="土橋 史幸" userId="d2991358c84f8d40" providerId="LiveId" clId="{87A075E3-427C-4DBF-BB16-871042D1E106}" dt="2023-07-20T05:19:23.580" v="2788" actId="1076"/>
          <ac:spMkLst>
            <pc:docMk/>
            <pc:sldMk cId="403442237" sldId="263"/>
            <ac:spMk id="4" creationId="{43CBBDF9-4AAA-43BD-0127-F53C52DFF05E}"/>
          </ac:spMkLst>
        </pc:spChg>
        <pc:spChg chg="add mod">
          <ac:chgData name="土橋 史幸" userId="d2991358c84f8d40" providerId="LiveId" clId="{87A075E3-427C-4DBF-BB16-871042D1E106}" dt="2023-07-20T05:20:27.586" v="2822" actId="6549"/>
          <ac:spMkLst>
            <pc:docMk/>
            <pc:sldMk cId="403442237" sldId="263"/>
            <ac:spMk id="5" creationId="{6C82705D-4B7C-A46C-DFE9-408158228D6F}"/>
          </ac:spMkLst>
        </pc:spChg>
        <pc:spChg chg="del">
          <ac:chgData name="土橋 史幸" userId="d2991358c84f8d40" providerId="LiveId" clId="{87A075E3-427C-4DBF-BB16-871042D1E106}" dt="2023-07-20T05:17:25.567" v="2527" actId="478"/>
          <ac:spMkLst>
            <pc:docMk/>
            <pc:sldMk cId="403442237" sldId="263"/>
            <ac:spMk id="6" creationId="{DD13A5E3-E291-18C5-79E5-87BB2EEA00C9}"/>
          </ac:spMkLst>
        </pc:spChg>
        <pc:spChg chg="del">
          <ac:chgData name="土橋 史幸" userId="d2991358c84f8d40" providerId="LiveId" clId="{87A075E3-427C-4DBF-BB16-871042D1E106}" dt="2023-07-20T05:17:29.374" v="2528" actId="478"/>
          <ac:spMkLst>
            <pc:docMk/>
            <pc:sldMk cId="403442237" sldId="263"/>
            <ac:spMk id="7" creationId="{DA6F4679-211D-7989-9A2D-42F1C13A3BD9}"/>
          </ac:spMkLst>
        </pc:spChg>
        <pc:spChg chg="del">
          <ac:chgData name="土橋 史幸" userId="d2991358c84f8d40" providerId="LiveId" clId="{87A075E3-427C-4DBF-BB16-871042D1E106}" dt="2023-07-20T05:17:32.694" v="2529" actId="478"/>
          <ac:spMkLst>
            <pc:docMk/>
            <pc:sldMk cId="403442237" sldId="263"/>
            <ac:spMk id="8" creationId="{D4E3599E-37C5-A7B9-9F6D-3F8943EF116F}"/>
          </ac:spMkLst>
        </pc:spChg>
        <pc:spChg chg="add mod">
          <ac:chgData name="土橋 史幸" userId="d2991358c84f8d40" providerId="LiveId" clId="{87A075E3-427C-4DBF-BB16-871042D1E106}" dt="2023-07-20T05:20:18.796" v="2821"/>
          <ac:spMkLst>
            <pc:docMk/>
            <pc:sldMk cId="403442237" sldId="263"/>
            <ac:spMk id="9" creationId="{EA897F4D-597C-D656-83C8-719319441436}"/>
          </ac:spMkLst>
        </pc:spChg>
        <pc:spChg chg="add mod">
          <ac:chgData name="土橋 史幸" userId="d2991358c84f8d40" providerId="LiveId" clId="{87A075E3-427C-4DBF-BB16-871042D1E106}" dt="2023-07-20T05:23:16.489" v="3043" actId="1076"/>
          <ac:spMkLst>
            <pc:docMk/>
            <pc:sldMk cId="403442237" sldId="263"/>
            <ac:spMk id="10" creationId="{BCBB8C0A-01C0-E620-2424-24402D12AD5E}"/>
          </ac:spMkLst>
        </pc:spChg>
        <pc:spChg chg="del">
          <ac:chgData name="土橋 史幸" userId="d2991358c84f8d40" providerId="LiveId" clId="{87A075E3-427C-4DBF-BB16-871042D1E106}" dt="2023-07-20T05:17:35.647" v="2530" actId="478"/>
          <ac:spMkLst>
            <pc:docMk/>
            <pc:sldMk cId="403442237" sldId="263"/>
            <ac:spMk id="11" creationId="{A84FF70C-E6CA-9DC0-F4EB-724914368590}"/>
          </ac:spMkLst>
        </pc:spChg>
        <pc:spChg chg="del">
          <ac:chgData name="土橋 史幸" userId="d2991358c84f8d40" providerId="LiveId" clId="{87A075E3-427C-4DBF-BB16-871042D1E106}" dt="2023-07-20T05:17:38.085" v="2531" actId="478"/>
          <ac:spMkLst>
            <pc:docMk/>
            <pc:sldMk cId="403442237" sldId="263"/>
            <ac:spMk id="12" creationId="{3D4E9C77-AD65-794E-52FA-9A24B566E211}"/>
          </ac:spMkLst>
        </pc:spChg>
      </pc:sldChg>
      <pc:sldChg chg="addSp delSp modSp mod">
        <pc:chgData name="土橋 史幸" userId="d2991358c84f8d40" providerId="LiveId" clId="{87A075E3-427C-4DBF-BB16-871042D1E106}" dt="2023-07-20T05:26:46.618" v="3397" actId="1076"/>
        <pc:sldMkLst>
          <pc:docMk/>
          <pc:sldMk cId="2996152474" sldId="264"/>
        </pc:sldMkLst>
        <pc:spChg chg="mod">
          <ac:chgData name="土橋 史幸" userId="d2991358c84f8d40" providerId="LiveId" clId="{87A075E3-427C-4DBF-BB16-871042D1E106}" dt="2023-07-20T05:23:44.459" v="3075"/>
          <ac:spMkLst>
            <pc:docMk/>
            <pc:sldMk cId="2996152474" sldId="264"/>
            <ac:spMk id="2" creationId="{59C7B110-5A0C-95C2-8322-A5BDC5357153}"/>
          </ac:spMkLst>
        </pc:spChg>
        <pc:spChg chg="del">
          <ac:chgData name="土橋 史幸" userId="d2991358c84f8d40" providerId="LiveId" clId="{87A075E3-427C-4DBF-BB16-871042D1E106}" dt="2023-07-20T05:23:51.717" v="3077" actId="478"/>
          <ac:spMkLst>
            <pc:docMk/>
            <pc:sldMk cId="2996152474" sldId="264"/>
            <ac:spMk id="3" creationId="{B3470F66-76CF-5ADB-153F-B8FBA883A444}"/>
          </ac:spMkLst>
        </pc:spChg>
        <pc:spChg chg="del">
          <ac:chgData name="土橋 史幸" userId="d2991358c84f8d40" providerId="LiveId" clId="{87A075E3-427C-4DBF-BB16-871042D1E106}" dt="2023-07-20T05:23:48.477" v="3076" actId="478"/>
          <ac:spMkLst>
            <pc:docMk/>
            <pc:sldMk cId="2996152474" sldId="264"/>
            <ac:spMk id="4" creationId="{43CBBDF9-4AAA-43BD-0127-F53C52DFF05E}"/>
          </ac:spMkLst>
        </pc:spChg>
        <pc:spChg chg="add mod">
          <ac:chgData name="土橋 史幸" userId="d2991358c84f8d40" providerId="LiveId" clId="{87A075E3-427C-4DBF-BB16-871042D1E106}" dt="2023-07-20T05:26:42.167" v="3396" actId="1076"/>
          <ac:spMkLst>
            <pc:docMk/>
            <pc:sldMk cId="2996152474" sldId="264"/>
            <ac:spMk id="6" creationId="{4FA18B22-EB22-C467-A512-2A757DCFD6A1}"/>
          </ac:spMkLst>
        </pc:spChg>
        <pc:spChg chg="add mod">
          <ac:chgData name="土橋 史幸" userId="d2991358c84f8d40" providerId="LiveId" clId="{87A075E3-427C-4DBF-BB16-871042D1E106}" dt="2023-07-20T05:26:46.618" v="3397" actId="1076"/>
          <ac:spMkLst>
            <pc:docMk/>
            <pc:sldMk cId="2996152474" sldId="264"/>
            <ac:spMk id="7" creationId="{6E349566-71A6-CED1-4B34-B43F26305C52}"/>
          </ac:spMkLst>
        </pc:spChg>
        <pc:spChg chg="add mod">
          <ac:chgData name="土橋 史幸" userId="d2991358c84f8d40" providerId="LiveId" clId="{87A075E3-427C-4DBF-BB16-871042D1E106}" dt="2023-07-20T05:26:35.664" v="3395" actId="20577"/>
          <ac:spMkLst>
            <pc:docMk/>
            <pc:sldMk cId="2996152474" sldId="264"/>
            <ac:spMk id="8" creationId="{15880398-9DC0-6001-6FA9-6F5DC6F84CF9}"/>
          </ac:spMkLst>
        </pc:spChg>
        <pc:spChg chg="mod">
          <ac:chgData name="土橋 史幸" userId="d2991358c84f8d40" providerId="LiveId" clId="{87A075E3-427C-4DBF-BB16-871042D1E106}" dt="2023-07-20T05:24:06.683" v="3148"/>
          <ac:spMkLst>
            <pc:docMk/>
            <pc:sldMk cId="2996152474" sldId="264"/>
            <ac:spMk id="9" creationId="{EA897F4D-597C-D656-83C8-719319441436}"/>
          </ac:spMkLst>
        </pc:spChg>
        <pc:spChg chg="del">
          <ac:chgData name="土橋 史幸" userId="d2991358c84f8d40" providerId="LiveId" clId="{87A075E3-427C-4DBF-BB16-871042D1E106}" dt="2023-07-20T05:24:10.766" v="3149" actId="478"/>
          <ac:spMkLst>
            <pc:docMk/>
            <pc:sldMk cId="2996152474" sldId="264"/>
            <ac:spMk id="10" creationId="{BCBB8C0A-01C0-E620-2424-24402D12AD5E}"/>
          </ac:spMkLst>
        </pc:spChg>
      </pc:sldChg>
      <pc:sldChg chg="addSp delSp modSp mod">
        <pc:chgData name="土橋 史幸" userId="d2991358c84f8d40" providerId="LiveId" clId="{87A075E3-427C-4DBF-BB16-871042D1E106}" dt="2023-07-20T05:46:35.467" v="4163" actId="207"/>
        <pc:sldMkLst>
          <pc:docMk/>
          <pc:sldMk cId="2578590806" sldId="265"/>
        </pc:sldMkLst>
        <pc:spChg chg="mod">
          <ac:chgData name="土橋 史幸" userId="d2991358c84f8d40" providerId="LiveId" clId="{87A075E3-427C-4DBF-BB16-871042D1E106}" dt="2023-07-20T05:29:32.626" v="3433"/>
          <ac:spMkLst>
            <pc:docMk/>
            <pc:sldMk cId="2578590806" sldId="265"/>
            <ac:spMk id="2" creationId="{59C7B110-5A0C-95C2-8322-A5BDC5357153}"/>
          </ac:spMkLst>
        </pc:spChg>
        <pc:spChg chg="add del mod">
          <ac:chgData name="土橋 史幸" userId="d2991358c84f8d40" providerId="LiveId" clId="{87A075E3-427C-4DBF-BB16-871042D1E106}" dt="2023-07-20T05:41:26.517" v="3913" actId="478"/>
          <ac:spMkLst>
            <pc:docMk/>
            <pc:sldMk cId="2578590806" sldId="265"/>
            <ac:spMk id="3" creationId="{7E914FD8-D1AA-DA4A-8BAB-AE95CCC3694C}"/>
          </ac:spMkLst>
        </pc:spChg>
        <pc:spChg chg="add mod">
          <ac:chgData name="土橋 史幸" userId="d2991358c84f8d40" providerId="LiveId" clId="{87A075E3-427C-4DBF-BB16-871042D1E106}" dt="2023-07-20T05:46:35.467" v="4163" actId="207"/>
          <ac:spMkLst>
            <pc:docMk/>
            <pc:sldMk cId="2578590806" sldId="265"/>
            <ac:spMk id="4" creationId="{425C51F3-1514-43B2-72C4-76EE92962709}"/>
          </ac:spMkLst>
        </pc:spChg>
        <pc:spChg chg="mod">
          <ac:chgData name="土橋 史幸" userId="d2991358c84f8d40" providerId="LiveId" clId="{87A075E3-427C-4DBF-BB16-871042D1E106}" dt="2023-07-20T05:33:04.322" v="3908"/>
          <ac:spMkLst>
            <pc:docMk/>
            <pc:sldMk cId="2578590806" sldId="265"/>
            <ac:spMk id="6" creationId="{4FA18B22-EB22-C467-A512-2A757DCFD6A1}"/>
          </ac:spMkLst>
        </pc:spChg>
        <pc:spChg chg="del mod">
          <ac:chgData name="土橋 史幸" userId="d2991358c84f8d40" providerId="LiveId" clId="{87A075E3-427C-4DBF-BB16-871042D1E106}" dt="2023-07-20T05:33:10.334" v="3910" actId="478"/>
          <ac:spMkLst>
            <pc:docMk/>
            <pc:sldMk cId="2578590806" sldId="265"/>
            <ac:spMk id="7" creationId="{6E349566-71A6-CED1-4B34-B43F26305C52}"/>
          </ac:spMkLst>
        </pc:spChg>
        <pc:spChg chg="mod">
          <ac:chgData name="土橋 史幸" userId="d2991358c84f8d40" providerId="LiveId" clId="{87A075E3-427C-4DBF-BB16-871042D1E106}" dt="2023-07-20T05:41:34.639" v="3918"/>
          <ac:spMkLst>
            <pc:docMk/>
            <pc:sldMk cId="2578590806" sldId="265"/>
            <ac:spMk id="8" creationId="{15880398-9DC0-6001-6FA9-6F5DC6F84CF9}"/>
          </ac:spMkLst>
        </pc:spChg>
        <pc:spChg chg="mod">
          <ac:chgData name="土橋 史幸" userId="d2991358c84f8d40" providerId="LiveId" clId="{87A075E3-427C-4DBF-BB16-871042D1E106}" dt="2023-07-20T05:31:11.286" v="3672" actId="1076"/>
          <ac:spMkLst>
            <pc:docMk/>
            <pc:sldMk cId="2578590806" sldId="265"/>
            <ac:spMk id="9" creationId="{EA897F4D-597C-D656-83C8-719319441436}"/>
          </ac:spMkLst>
        </pc:spChg>
      </pc:sldChg>
      <pc:sldChg chg="addSp delSp modSp mod">
        <pc:chgData name="土橋 史幸" userId="d2991358c84f8d40" providerId="LiveId" clId="{87A075E3-427C-4DBF-BB16-871042D1E106}" dt="2023-07-20T05:49:53.411" v="4437" actId="113"/>
        <pc:sldMkLst>
          <pc:docMk/>
          <pc:sldMk cId="854252328" sldId="266"/>
        </pc:sldMkLst>
        <pc:spChg chg="mod">
          <ac:chgData name="土橋 史幸" userId="d2991358c84f8d40" providerId="LiveId" clId="{87A075E3-427C-4DBF-BB16-871042D1E106}" dt="2023-07-20T05:47:59.754" v="4205"/>
          <ac:spMkLst>
            <pc:docMk/>
            <pc:sldMk cId="854252328" sldId="266"/>
            <ac:spMk id="2" creationId="{59C7B110-5A0C-95C2-8322-A5BDC5357153}"/>
          </ac:spMkLst>
        </pc:spChg>
        <pc:spChg chg="add del mod">
          <ac:chgData name="土橋 史幸" userId="d2991358c84f8d40" providerId="LiveId" clId="{87A075E3-427C-4DBF-BB16-871042D1E106}" dt="2023-07-20T05:45:25.983" v="4150" actId="478"/>
          <ac:spMkLst>
            <pc:docMk/>
            <pc:sldMk cId="854252328" sldId="266"/>
            <ac:spMk id="3" creationId="{37423023-19F7-8F8D-2453-E3FEEC6F9EAD}"/>
          </ac:spMkLst>
        </pc:spChg>
        <pc:spChg chg="del">
          <ac:chgData name="土橋 史幸" userId="d2991358c84f8d40" providerId="LiveId" clId="{87A075E3-427C-4DBF-BB16-871042D1E106}" dt="2023-07-20T05:44:11.101" v="4129" actId="478"/>
          <ac:spMkLst>
            <pc:docMk/>
            <pc:sldMk cId="854252328" sldId="266"/>
            <ac:spMk id="4" creationId="{425C51F3-1514-43B2-72C4-76EE92962709}"/>
          </ac:spMkLst>
        </pc:spChg>
        <pc:spChg chg="del">
          <ac:chgData name="土橋 史幸" userId="d2991358c84f8d40" providerId="LiveId" clId="{87A075E3-427C-4DBF-BB16-871042D1E106}" dt="2023-07-20T05:46:12.924" v="4159" actId="478"/>
          <ac:spMkLst>
            <pc:docMk/>
            <pc:sldMk cId="854252328" sldId="266"/>
            <ac:spMk id="5" creationId="{6C82705D-4B7C-A46C-DFE9-408158228D6F}"/>
          </ac:spMkLst>
        </pc:spChg>
        <pc:spChg chg="del">
          <ac:chgData name="土橋 史幸" userId="d2991358c84f8d40" providerId="LiveId" clId="{87A075E3-427C-4DBF-BB16-871042D1E106}" dt="2023-07-20T05:44:01.853" v="4127" actId="478"/>
          <ac:spMkLst>
            <pc:docMk/>
            <pc:sldMk cId="854252328" sldId="266"/>
            <ac:spMk id="6" creationId="{4FA18B22-EB22-C467-A512-2A757DCFD6A1}"/>
          </ac:spMkLst>
        </pc:spChg>
        <pc:spChg chg="del">
          <ac:chgData name="土橋 史幸" userId="d2991358c84f8d40" providerId="LiveId" clId="{87A075E3-427C-4DBF-BB16-871042D1E106}" dt="2023-07-20T05:44:07.632" v="4128" actId="478"/>
          <ac:spMkLst>
            <pc:docMk/>
            <pc:sldMk cId="854252328" sldId="266"/>
            <ac:spMk id="8" creationId="{15880398-9DC0-6001-6FA9-6F5DC6F84CF9}"/>
          </ac:spMkLst>
        </pc:spChg>
        <pc:spChg chg="mod">
          <ac:chgData name="土橋 史幸" userId="d2991358c84f8d40" providerId="LiveId" clId="{87A075E3-427C-4DBF-BB16-871042D1E106}" dt="2023-07-20T05:48:05.786" v="4223"/>
          <ac:spMkLst>
            <pc:docMk/>
            <pc:sldMk cId="854252328" sldId="266"/>
            <ac:spMk id="9" creationId="{EA897F4D-597C-D656-83C8-719319441436}"/>
          </ac:spMkLst>
        </pc:spChg>
        <pc:spChg chg="add mod">
          <ac:chgData name="土橋 史幸" userId="d2991358c84f8d40" providerId="LiveId" clId="{87A075E3-427C-4DBF-BB16-871042D1E106}" dt="2023-07-20T05:49:53.411" v="4437" actId="113"/>
          <ac:spMkLst>
            <pc:docMk/>
            <pc:sldMk cId="854252328" sldId="266"/>
            <ac:spMk id="10" creationId="{3ED3472B-A1A7-3222-9183-305CCB99C8A7}"/>
          </ac:spMkLst>
        </pc:spChg>
        <pc:spChg chg="add mod">
          <ac:chgData name="土橋 史幸" userId="d2991358c84f8d40" providerId="LiveId" clId="{87A075E3-427C-4DBF-BB16-871042D1E106}" dt="2023-07-20T05:49:44.909" v="4435" actId="14100"/>
          <ac:spMkLst>
            <pc:docMk/>
            <pc:sldMk cId="854252328" sldId="266"/>
            <ac:spMk id="11" creationId="{7138EDA5-21C0-71CB-299B-D739FD3AD567}"/>
          </ac:spMkLst>
        </pc:spChg>
        <pc:spChg chg="add mod">
          <ac:chgData name="土橋 史幸" userId="d2991358c84f8d40" providerId="LiveId" clId="{87A075E3-427C-4DBF-BB16-871042D1E106}" dt="2023-07-20T05:49:22.033" v="4328"/>
          <ac:spMkLst>
            <pc:docMk/>
            <pc:sldMk cId="854252328" sldId="266"/>
            <ac:spMk id="12" creationId="{A7F62FB4-3963-1734-9FD4-9FEBABD9292E}"/>
          </ac:spMkLst>
        </pc:spChg>
      </pc:sldChg>
      <pc:sldChg chg="addSp delSp modSp mod">
        <pc:chgData name="土橋 史幸" userId="d2991358c84f8d40" providerId="LiveId" clId="{87A075E3-427C-4DBF-BB16-871042D1E106}" dt="2023-07-20T06:03:38.780" v="4772" actId="1076"/>
        <pc:sldMkLst>
          <pc:docMk/>
          <pc:sldMk cId="4027840115" sldId="267"/>
        </pc:sldMkLst>
        <pc:spChg chg="mod">
          <ac:chgData name="土橋 史幸" userId="d2991358c84f8d40" providerId="LiveId" clId="{87A075E3-427C-4DBF-BB16-871042D1E106}" dt="2023-07-20T05:53:10.586" v="4496"/>
          <ac:spMkLst>
            <pc:docMk/>
            <pc:sldMk cId="4027840115" sldId="267"/>
            <ac:spMk id="2" creationId="{59C7B110-5A0C-95C2-8322-A5BDC5357153}"/>
          </ac:spMkLst>
        </pc:spChg>
        <pc:spChg chg="add del mod">
          <ac:chgData name="土橋 史幸" userId="d2991358c84f8d40" providerId="LiveId" clId="{87A075E3-427C-4DBF-BB16-871042D1E106}" dt="2023-07-20T05:55:09.717" v="4538"/>
          <ac:spMkLst>
            <pc:docMk/>
            <pc:sldMk cId="4027840115" sldId="267"/>
            <ac:spMk id="3" creationId="{09517C2E-9DB6-8C91-1242-FAD15FB04C16}"/>
          </ac:spMkLst>
        </pc:spChg>
        <pc:spChg chg="add del mod">
          <ac:chgData name="土橋 史幸" userId="d2991358c84f8d40" providerId="LiveId" clId="{87A075E3-427C-4DBF-BB16-871042D1E106}" dt="2023-07-20T05:55:09.703" v="4536" actId="478"/>
          <ac:spMkLst>
            <pc:docMk/>
            <pc:sldMk cId="4027840115" sldId="267"/>
            <ac:spMk id="4" creationId="{C5D3F828-D1BC-B548-6BF4-205ADF1F6C9B}"/>
          </ac:spMkLst>
        </pc:spChg>
        <pc:spChg chg="add mod">
          <ac:chgData name="土橋 史幸" userId="d2991358c84f8d40" providerId="LiveId" clId="{87A075E3-427C-4DBF-BB16-871042D1E106}" dt="2023-07-20T06:03:38.780" v="4772" actId="1076"/>
          <ac:spMkLst>
            <pc:docMk/>
            <pc:sldMk cId="4027840115" sldId="267"/>
            <ac:spMk id="5" creationId="{671FFCE9-0C78-7610-6D15-14A645CDEEAA}"/>
          </ac:spMkLst>
        </pc:spChg>
        <pc:spChg chg="add mod">
          <ac:chgData name="土橋 史幸" userId="d2991358c84f8d40" providerId="LiveId" clId="{87A075E3-427C-4DBF-BB16-871042D1E106}" dt="2023-07-20T06:03:34.959" v="4771" actId="1076"/>
          <ac:spMkLst>
            <pc:docMk/>
            <pc:sldMk cId="4027840115" sldId="267"/>
            <ac:spMk id="6" creationId="{9033D9DA-68E1-3919-54B3-1A3BC98652EC}"/>
          </ac:spMkLst>
        </pc:spChg>
        <pc:spChg chg="add del">
          <ac:chgData name="土橋 史幸" userId="d2991358c84f8d40" providerId="LiveId" clId="{87A075E3-427C-4DBF-BB16-871042D1E106}" dt="2023-07-20T05:58:58.178" v="4636" actId="478"/>
          <ac:spMkLst>
            <pc:docMk/>
            <pc:sldMk cId="4027840115" sldId="267"/>
            <ac:spMk id="8" creationId="{FBCA503F-1C6D-C1C4-6DC8-886CB1828823}"/>
          </ac:spMkLst>
        </pc:spChg>
        <pc:spChg chg="mod">
          <ac:chgData name="土橋 史幸" userId="d2991358c84f8d40" providerId="LiveId" clId="{87A075E3-427C-4DBF-BB16-871042D1E106}" dt="2023-07-20T05:54:13.258" v="4528"/>
          <ac:spMkLst>
            <pc:docMk/>
            <pc:sldMk cId="4027840115" sldId="267"/>
            <ac:spMk id="9" creationId="{EA897F4D-597C-D656-83C8-719319441436}"/>
          </ac:spMkLst>
        </pc:spChg>
        <pc:spChg chg="del">
          <ac:chgData name="土橋 史幸" userId="d2991358c84f8d40" providerId="LiveId" clId="{87A075E3-427C-4DBF-BB16-871042D1E106}" dt="2023-07-20T05:54:17.157" v="4529" actId="478"/>
          <ac:spMkLst>
            <pc:docMk/>
            <pc:sldMk cId="4027840115" sldId="267"/>
            <ac:spMk id="10" creationId="{3ED3472B-A1A7-3222-9183-305CCB99C8A7}"/>
          </ac:spMkLst>
        </pc:spChg>
        <pc:spChg chg="del">
          <ac:chgData name="土橋 史幸" userId="d2991358c84f8d40" providerId="LiveId" clId="{87A075E3-427C-4DBF-BB16-871042D1E106}" dt="2023-07-20T05:54:24.820" v="4531" actId="478"/>
          <ac:spMkLst>
            <pc:docMk/>
            <pc:sldMk cId="4027840115" sldId="267"/>
            <ac:spMk id="11" creationId="{7138EDA5-21C0-71CB-299B-D739FD3AD567}"/>
          </ac:spMkLst>
        </pc:spChg>
        <pc:spChg chg="del">
          <ac:chgData name="土橋 史幸" userId="d2991358c84f8d40" providerId="LiveId" clId="{87A075E3-427C-4DBF-BB16-871042D1E106}" dt="2023-07-20T05:54:21.948" v="4530" actId="478"/>
          <ac:spMkLst>
            <pc:docMk/>
            <pc:sldMk cId="4027840115" sldId="267"/>
            <ac:spMk id="12" creationId="{A7F62FB4-3963-1734-9FD4-9FEBABD9292E}"/>
          </ac:spMkLst>
        </pc:spChg>
        <pc:spChg chg="add mod">
          <ac:chgData name="土橋 史幸" userId="d2991358c84f8d40" providerId="LiveId" clId="{87A075E3-427C-4DBF-BB16-871042D1E106}" dt="2023-07-20T06:03:31.711" v="4770" actId="1076"/>
          <ac:spMkLst>
            <pc:docMk/>
            <pc:sldMk cId="4027840115" sldId="267"/>
            <ac:spMk id="13" creationId="{7CE6FD4D-38D0-BCAA-1C0E-84311B2DC69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547E5-5213-407D-BD67-0B934E2E83C6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16F9B-7B78-413D-882F-5CA939167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747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三菱電機静岡製作所経理部勤務の土橋史幸によります、「１○に貴賤なし」のコンセプト</a:t>
            </a:r>
            <a:r>
              <a:rPr kumimoji="1" lang="en-US" altLang="ja-JP" dirty="0"/>
              <a:t>『DCM</a:t>
            </a:r>
            <a:r>
              <a:rPr kumimoji="1" lang="ja-JP" altLang="en-US" dirty="0"/>
              <a:t>杯の何が残念なのか</a:t>
            </a:r>
            <a:r>
              <a:rPr kumimoji="1" lang="en-US" altLang="ja-JP" dirty="0"/>
              <a:t>』</a:t>
            </a:r>
            <a:r>
              <a:rPr kumimoji="1" lang="ja-JP" altLang="en-US" dirty="0"/>
              <a:t>につきましてご説明をさせていただきます。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43E282-B67B-414F-9947-2F90D12DC9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91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96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26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48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139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529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211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025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421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73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05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35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934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93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65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41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94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964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32A54F4-190B-4BFF-91F2-1BA7D930BB62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36A11-B260-4B94-9D65-21A94EAAD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780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5006" y="1140823"/>
            <a:ext cx="10919792" cy="2982253"/>
          </a:xfrm>
        </p:spPr>
        <p:txBody>
          <a:bodyPr>
            <a:normAutofit/>
          </a:bodyPr>
          <a:lstStyle/>
          <a:p>
            <a:pPr algn="ctr"/>
            <a:r>
              <a:rPr lang="en-US" altLang="ja-JP" sz="6000" b="1" dirty="0">
                <a:solidFill>
                  <a:srgbClr val="FF0000"/>
                </a:solidFill>
              </a:rPr>
              <a:t>DCM</a:t>
            </a:r>
            <a:r>
              <a:rPr lang="ja-JP" altLang="en-US" sz="6000" b="1" dirty="0">
                <a:solidFill>
                  <a:srgbClr val="FF0000"/>
                </a:solidFill>
              </a:rPr>
              <a:t>杯</a:t>
            </a:r>
            <a:br>
              <a:rPr lang="en-US" altLang="ja-JP" sz="6000" b="1" dirty="0">
                <a:solidFill>
                  <a:srgbClr val="FF0000"/>
                </a:solidFill>
              </a:rPr>
            </a:br>
            <a:r>
              <a:rPr lang="ja-JP" altLang="en-US" sz="6000" b="1" dirty="0">
                <a:solidFill>
                  <a:srgbClr val="FF0000"/>
                </a:solidFill>
              </a:rPr>
              <a:t>正誤判定基準</a:t>
            </a:r>
            <a:br>
              <a:rPr lang="en-US" altLang="ja-JP" sz="6000" b="1" dirty="0">
                <a:solidFill>
                  <a:srgbClr val="FF0000"/>
                </a:solidFill>
              </a:rPr>
            </a:br>
            <a:r>
              <a:rPr lang="ja-JP" altLang="en-US" sz="6000" b="1" dirty="0">
                <a:solidFill>
                  <a:srgbClr val="FF0000"/>
                </a:solidFill>
              </a:rPr>
              <a:t>概要説明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7568" y="4581128"/>
            <a:ext cx="7704856" cy="1752600"/>
          </a:xfrm>
        </p:spPr>
        <p:txBody>
          <a:bodyPr>
            <a:noAutofit/>
          </a:bodyPr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</a:rPr>
              <a:t>三菱電機　静岡製作所</a:t>
            </a:r>
            <a:endParaRPr lang="en-US" altLang="ja-JP" sz="4000" dirty="0">
              <a:solidFill>
                <a:schemeClr val="tx1"/>
              </a:solidFill>
            </a:endParaRPr>
          </a:p>
          <a:p>
            <a:pPr algn="ctr"/>
            <a:r>
              <a:rPr lang="ja-JP" altLang="en-US" sz="4000" dirty="0">
                <a:solidFill>
                  <a:schemeClr val="tx1"/>
                </a:solidFill>
              </a:rPr>
              <a:t>経理部　土橋　史幸</a:t>
            </a:r>
          </a:p>
        </p:txBody>
      </p:sp>
    </p:spTree>
    <p:extLst>
      <p:ext uri="{BB962C8B-B14F-4D97-AF65-F5344CB8AC3E}">
        <p14:creationId xmlns:p14="http://schemas.microsoft.com/office/powerpoint/2010/main" val="354592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7B110-5A0C-95C2-8322-A5BDC5357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71" y="182752"/>
            <a:ext cx="9404723" cy="1103042"/>
          </a:xfrm>
        </p:spPr>
        <p:txBody>
          <a:bodyPr/>
          <a:lstStyle/>
          <a:p>
            <a:pPr algn="ctr"/>
            <a:r>
              <a:rPr kumimoji="1" lang="ja-JP" altLang="en-US" sz="7200" dirty="0"/>
              <a:t>他の固有名詞の解答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EA897F4D-597C-D656-83C8-719319441436}"/>
              </a:ext>
            </a:extLst>
          </p:cNvPr>
          <p:cNvSpPr txBox="1">
            <a:spLocks/>
          </p:cNvSpPr>
          <p:nvPr/>
        </p:nvSpPr>
        <p:spPr>
          <a:xfrm>
            <a:off x="780463" y="1471321"/>
            <a:ext cx="9031516" cy="666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5400" dirty="0"/>
              <a:t>チーム名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D3472B-A1A7-3222-9183-305CCB99C8A7}"/>
              </a:ext>
            </a:extLst>
          </p:cNvPr>
          <p:cNvSpPr txBox="1"/>
          <p:nvPr/>
        </p:nvSpPr>
        <p:spPr>
          <a:xfrm>
            <a:off x="993192" y="2433196"/>
            <a:ext cx="940472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FF00"/>
                </a:solidFill>
              </a:rPr>
              <a:t>「地名もしくは企業名」＋「愛称」の</a:t>
            </a:r>
            <a:endParaRPr lang="en-US" altLang="ja-JP" sz="4000" b="1" dirty="0">
              <a:solidFill>
                <a:srgbClr val="FFFF00"/>
              </a:solidFill>
            </a:endParaRPr>
          </a:p>
          <a:p>
            <a:r>
              <a:rPr lang="ja-JP" altLang="en-US" sz="4000" b="1" dirty="0">
                <a:solidFill>
                  <a:srgbClr val="FFFF00"/>
                </a:solidFill>
              </a:rPr>
              <a:t>　両方解答して正解</a:t>
            </a:r>
            <a:r>
              <a:rPr lang="ja-JP" altLang="en-US" sz="4000" dirty="0"/>
              <a:t>（一部例外あり）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138EDA5-21C0-71CB-299B-D739FD3AD567}"/>
              </a:ext>
            </a:extLst>
          </p:cNvPr>
          <p:cNvSpPr txBox="1"/>
          <p:nvPr/>
        </p:nvSpPr>
        <p:spPr>
          <a:xfrm>
            <a:off x="1462193" y="5111081"/>
            <a:ext cx="87877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両方答えた場合は、都市名を答えたものとする。</a:t>
            </a: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A7F62FB4-3963-1734-9FD4-9FEBABD9292E}"/>
              </a:ext>
            </a:extLst>
          </p:cNvPr>
          <p:cNvSpPr txBox="1">
            <a:spLocks/>
          </p:cNvSpPr>
          <p:nvPr/>
        </p:nvSpPr>
        <p:spPr>
          <a:xfrm>
            <a:off x="780463" y="3975036"/>
            <a:ext cx="9031516" cy="666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5400" dirty="0"/>
              <a:t>都道府県名と都市名</a:t>
            </a:r>
          </a:p>
        </p:txBody>
      </p:sp>
    </p:spTree>
    <p:extLst>
      <p:ext uri="{BB962C8B-B14F-4D97-AF65-F5344CB8AC3E}">
        <p14:creationId xmlns:p14="http://schemas.microsoft.com/office/powerpoint/2010/main" val="854252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7B110-5A0C-95C2-8322-A5BDC5357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71" y="182752"/>
            <a:ext cx="9404723" cy="1103042"/>
          </a:xfrm>
        </p:spPr>
        <p:txBody>
          <a:bodyPr/>
          <a:lstStyle/>
          <a:p>
            <a:pPr algn="ctr"/>
            <a:r>
              <a:rPr kumimoji="1" lang="ja-JP" altLang="en-US" sz="7200" dirty="0"/>
              <a:t>数字</a:t>
            </a:r>
            <a:r>
              <a:rPr kumimoji="1" lang="en-US" altLang="ja-JP" sz="7200" dirty="0"/>
              <a:t>+</a:t>
            </a:r>
            <a:r>
              <a:rPr kumimoji="1" lang="ja-JP" altLang="en-US" sz="7200" dirty="0"/>
              <a:t>単位の解答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EA897F4D-597C-D656-83C8-719319441436}"/>
              </a:ext>
            </a:extLst>
          </p:cNvPr>
          <p:cNvSpPr txBox="1">
            <a:spLocks/>
          </p:cNvSpPr>
          <p:nvPr/>
        </p:nvSpPr>
        <p:spPr>
          <a:xfrm>
            <a:off x="780463" y="1471321"/>
            <a:ext cx="9031516" cy="666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5400" dirty="0"/>
              <a:t>正解の基準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671FFCE9-0C78-7610-6D15-14A645CDEEAA}"/>
              </a:ext>
            </a:extLst>
          </p:cNvPr>
          <p:cNvSpPr txBox="1">
            <a:spLocks/>
          </p:cNvSpPr>
          <p:nvPr/>
        </p:nvSpPr>
        <p:spPr>
          <a:xfrm>
            <a:off x="1097695" y="2640616"/>
            <a:ext cx="10232156" cy="788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①</a:t>
            </a:r>
            <a:r>
              <a:rPr lang="ja-JP" altLang="en-US" sz="4000" b="1" dirty="0">
                <a:solidFill>
                  <a:srgbClr val="FFFF00"/>
                </a:solidFill>
              </a:rPr>
              <a:t>単位がない解答は再解答扱い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033D9DA-68E1-3919-54B3-1A3BC98652EC}"/>
              </a:ext>
            </a:extLst>
          </p:cNvPr>
          <p:cNvSpPr txBox="1">
            <a:spLocks/>
          </p:cNvSpPr>
          <p:nvPr/>
        </p:nvSpPr>
        <p:spPr>
          <a:xfrm>
            <a:off x="1097695" y="3608398"/>
            <a:ext cx="10519539" cy="1413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②</a:t>
            </a:r>
            <a:r>
              <a:rPr lang="ja-JP" altLang="en-US" sz="3600" b="1" dirty="0">
                <a:solidFill>
                  <a:srgbClr val="FFFF00"/>
                </a:solidFill>
              </a:rPr>
              <a:t>単位が違っていても</a:t>
            </a:r>
            <a:endParaRPr lang="en-US" altLang="ja-JP" sz="36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ja-JP" altLang="en-US" sz="3600" b="1" dirty="0">
                <a:solidFill>
                  <a:srgbClr val="FFFF00"/>
                </a:solidFill>
              </a:rPr>
              <a:t>　同じ量を示した場合は正解</a:t>
            </a:r>
            <a:endParaRPr lang="ja-JP" altLang="en-US" sz="4000" dirty="0">
              <a:solidFill>
                <a:srgbClr val="FFFF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CE6FD4D-38D0-BCAA-1C0E-84311B2DC690}"/>
              </a:ext>
            </a:extLst>
          </p:cNvPr>
          <p:cNvSpPr txBox="1"/>
          <p:nvPr/>
        </p:nvSpPr>
        <p:spPr>
          <a:xfrm>
            <a:off x="1036734" y="5386679"/>
            <a:ext cx="89171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（助数詞の場合は数字のみでも正解）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4027840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7B110-5A0C-95C2-8322-A5BDC5357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71" y="182752"/>
            <a:ext cx="9404723" cy="1103042"/>
          </a:xfrm>
        </p:spPr>
        <p:txBody>
          <a:bodyPr/>
          <a:lstStyle/>
          <a:p>
            <a:pPr algn="ctr"/>
            <a:r>
              <a:rPr kumimoji="1" lang="ja-JP" altLang="en-US" sz="7200" dirty="0"/>
              <a:t>カウントについて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966317-F4FC-D8B2-96C0-2C2D71034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67543"/>
            <a:ext cx="8946541" cy="7137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ボタンが押されてから　５カウント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553458A-7EFF-BFF8-A3F7-92B88F07064F}"/>
              </a:ext>
            </a:extLst>
          </p:cNvPr>
          <p:cNvSpPr txBox="1">
            <a:spLocks/>
          </p:cNvSpPr>
          <p:nvPr/>
        </p:nvSpPr>
        <p:spPr>
          <a:xfrm>
            <a:off x="1097697" y="2357076"/>
            <a:ext cx="8946541" cy="503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解答権が回ってから　　３カウント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217B88D4-FAEB-42CB-4241-AE2DA81DD40C}"/>
              </a:ext>
            </a:extLst>
          </p:cNvPr>
          <p:cNvSpPr txBox="1">
            <a:spLocks/>
          </p:cNvSpPr>
          <p:nvPr/>
        </p:nvSpPr>
        <p:spPr>
          <a:xfrm>
            <a:off x="1097696" y="3177476"/>
            <a:ext cx="8946541" cy="503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問題文読み切り後　　　３カウント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4B7B6D0-428F-FA18-B555-22AA5079FB54}"/>
              </a:ext>
            </a:extLst>
          </p:cNvPr>
          <p:cNvSpPr txBox="1">
            <a:spLocks/>
          </p:cNvSpPr>
          <p:nvPr/>
        </p:nvSpPr>
        <p:spPr>
          <a:xfrm>
            <a:off x="1097695" y="4062290"/>
            <a:ext cx="8946541" cy="12281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解答を発したあと、完答せずに発声が途切れた場合、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　</a:t>
            </a:r>
            <a:r>
              <a:rPr lang="ja-JP" altLang="en-US" sz="4000" dirty="0">
                <a:solidFill>
                  <a:srgbClr val="FFFF00"/>
                </a:solidFill>
              </a:rPr>
              <a:t>→</a:t>
            </a:r>
            <a:r>
              <a:rPr lang="ja-JP" altLang="en-US" sz="4000" b="1" dirty="0">
                <a:solidFill>
                  <a:srgbClr val="FFFF00"/>
                </a:solidFill>
              </a:rPr>
              <a:t>「言い切りです。」と正誤判定が宣言してから１カウント</a:t>
            </a:r>
          </a:p>
        </p:txBody>
      </p:sp>
    </p:spTree>
    <p:extLst>
      <p:ext uri="{BB962C8B-B14F-4D97-AF65-F5344CB8AC3E}">
        <p14:creationId xmlns:p14="http://schemas.microsoft.com/office/powerpoint/2010/main" val="122775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7B110-5A0C-95C2-8322-A5BDC5357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71" y="182752"/>
            <a:ext cx="9404723" cy="1103042"/>
          </a:xfrm>
        </p:spPr>
        <p:txBody>
          <a:bodyPr/>
          <a:lstStyle/>
          <a:p>
            <a:pPr algn="ctr"/>
            <a:r>
              <a:rPr kumimoji="1" lang="ja-JP" altLang="en-US" sz="7200" dirty="0"/>
              <a:t>解答方法について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966317-F4FC-D8B2-96C0-2C2D71034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67543"/>
            <a:ext cx="8946541" cy="14194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000" i="0" dirty="0">
                <a:effectLst/>
                <a:latin typeface="ヒラギノ角ゴ ProN W3"/>
              </a:rPr>
              <a:t>「○○と○○」という解答は</a:t>
            </a:r>
            <a:endParaRPr lang="en-US" altLang="ja-JP" sz="4000" i="0" dirty="0">
              <a:effectLst/>
              <a:latin typeface="ヒラギノ角ゴ ProN W3"/>
            </a:endParaRPr>
          </a:p>
          <a:p>
            <a:pPr marL="0" indent="0">
              <a:buNone/>
            </a:pPr>
            <a:r>
              <a:rPr lang="ja-JP" altLang="en-US" sz="4000" i="0" dirty="0">
                <a:effectLst/>
                <a:latin typeface="ヒラギノ角ゴ ProN W3"/>
              </a:rPr>
              <a:t>「再解答」の対象とせず即誤答扱い</a:t>
            </a:r>
            <a:endParaRPr kumimoji="1" lang="ja-JP" altLang="en-US" sz="4000" dirty="0"/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69FC3A0B-9C41-69A4-32E9-DD321ABE0F15}"/>
              </a:ext>
            </a:extLst>
          </p:cNvPr>
          <p:cNvSpPr/>
          <p:nvPr/>
        </p:nvSpPr>
        <p:spPr>
          <a:xfrm>
            <a:off x="4771039" y="3051076"/>
            <a:ext cx="1611086" cy="82731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1F25CF2C-85FE-A24C-8795-504165763CB2}"/>
              </a:ext>
            </a:extLst>
          </p:cNvPr>
          <p:cNvSpPr txBox="1">
            <a:spLocks/>
          </p:cNvSpPr>
          <p:nvPr/>
        </p:nvSpPr>
        <p:spPr>
          <a:xfrm>
            <a:off x="1103312" y="4096103"/>
            <a:ext cx="8946541" cy="24440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ja-JP" altLang="en-US" sz="4000" dirty="0">
                <a:latin typeface="ヒラギノ角ゴ ProN W3"/>
              </a:rPr>
              <a:t>問題「〇〇と何でしょう？」</a:t>
            </a:r>
            <a:endParaRPr lang="en-US" altLang="ja-JP" sz="4000" dirty="0">
              <a:latin typeface="ヒラギノ角ゴ ProN W3"/>
            </a:endParaRPr>
          </a:p>
          <a:p>
            <a:pPr marL="0" indent="0">
              <a:buFont typeface="Wingdings 3" charset="2"/>
              <a:buNone/>
            </a:pPr>
            <a:r>
              <a:rPr lang="ja-JP" altLang="en-US" sz="4000" dirty="0">
                <a:latin typeface="ヒラギノ角ゴ ProN W3"/>
              </a:rPr>
              <a:t>解答「✕✕」の問題は、</a:t>
            </a:r>
            <a:endParaRPr lang="en-US" altLang="ja-JP" sz="4000" dirty="0">
              <a:latin typeface="ヒラギノ角ゴ ProN W3"/>
            </a:endParaRPr>
          </a:p>
          <a:p>
            <a:pPr marL="0" indent="0">
              <a:buFont typeface="Wingdings 3" charset="2"/>
              <a:buNone/>
            </a:pPr>
            <a:r>
              <a:rPr lang="ja-JP" altLang="en-US" sz="4000" b="1" dirty="0">
                <a:solidFill>
                  <a:srgbClr val="FFFF00"/>
                </a:solidFill>
                <a:latin typeface="ヒラギノ角ゴ ProN W3"/>
              </a:rPr>
              <a:t>「✕✕」を解答した場合のみ正解</a:t>
            </a:r>
            <a:endParaRPr lang="ja-JP" alt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89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7B110-5A0C-95C2-8322-A5BDC5357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71" y="182752"/>
            <a:ext cx="9404723" cy="1103042"/>
          </a:xfrm>
        </p:spPr>
        <p:txBody>
          <a:bodyPr/>
          <a:lstStyle/>
          <a:p>
            <a:pPr algn="ctr"/>
            <a:r>
              <a:rPr kumimoji="1" lang="ja-JP" altLang="en-US" sz="7200" dirty="0"/>
              <a:t>再解答について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DD13A5E3-E291-18C5-79E5-87BB2EEA00C9}"/>
              </a:ext>
            </a:extLst>
          </p:cNvPr>
          <p:cNvSpPr txBox="1">
            <a:spLocks/>
          </p:cNvSpPr>
          <p:nvPr/>
        </p:nvSpPr>
        <p:spPr>
          <a:xfrm>
            <a:off x="1080278" y="1684849"/>
            <a:ext cx="8946541" cy="12281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聞き取りにくい場合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b="1" dirty="0">
                <a:solidFill>
                  <a:srgbClr val="FFFF00"/>
                </a:solidFill>
              </a:rPr>
              <a:t>→「聞こえませんでした。」</a:t>
            </a:r>
            <a:r>
              <a:rPr lang="ja-JP" altLang="en-US" sz="4000" dirty="0"/>
              <a:t>と宣言</a:t>
            </a: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EC5763A7-A542-FECC-34F7-84A0074B085A}"/>
              </a:ext>
            </a:extLst>
          </p:cNvPr>
          <p:cNvSpPr/>
          <p:nvPr/>
        </p:nvSpPr>
        <p:spPr>
          <a:xfrm>
            <a:off x="4748005" y="3429000"/>
            <a:ext cx="1611086" cy="82731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CF2BDFC7-ED7A-3E95-E279-20EE44BF8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911" y="4920343"/>
            <a:ext cx="9404723" cy="7137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5400" b="1" dirty="0">
                <a:solidFill>
                  <a:srgbClr val="FFFF00"/>
                </a:solidFill>
              </a:rPr>
              <a:t>同じ解答を発声してください。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316890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7B110-5A0C-95C2-8322-A5BDC5357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71" y="182752"/>
            <a:ext cx="9404723" cy="1103042"/>
          </a:xfrm>
        </p:spPr>
        <p:txBody>
          <a:bodyPr/>
          <a:lstStyle/>
          <a:p>
            <a:pPr algn="ctr"/>
            <a:r>
              <a:rPr kumimoji="1" lang="ja-JP" altLang="en-US" sz="7200" dirty="0"/>
              <a:t>再解答について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DD13A5E3-E291-18C5-79E5-87BB2EEA00C9}"/>
              </a:ext>
            </a:extLst>
          </p:cNvPr>
          <p:cNvSpPr txBox="1">
            <a:spLocks/>
          </p:cNvSpPr>
          <p:nvPr/>
        </p:nvSpPr>
        <p:spPr>
          <a:xfrm>
            <a:off x="1080278" y="1684849"/>
            <a:ext cx="9031516" cy="12281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惜しい解答の場合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b="1" dirty="0">
                <a:solidFill>
                  <a:srgbClr val="FFFF00"/>
                </a:solidFill>
              </a:rPr>
              <a:t>→「もう一度お願いします。」</a:t>
            </a:r>
            <a:r>
              <a:rPr lang="ja-JP" altLang="en-US" sz="4000" dirty="0"/>
              <a:t>と宣言</a:t>
            </a: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EC5763A7-A542-FECC-34F7-84A0074B085A}"/>
              </a:ext>
            </a:extLst>
          </p:cNvPr>
          <p:cNvSpPr/>
          <p:nvPr/>
        </p:nvSpPr>
        <p:spPr>
          <a:xfrm>
            <a:off x="4748005" y="3429000"/>
            <a:ext cx="1611086" cy="82731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CF2BDFC7-ED7A-3E95-E279-20EE44BF8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163" y="4415437"/>
            <a:ext cx="9404723" cy="7137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5400" b="1" dirty="0">
                <a:solidFill>
                  <a:srgbClr val="FFFF00"/>
                </a:solidFill>
              </a:rPr>
              <a:t>同じ</a:t>
            </a:r>
            <a:r>
              <a:rPr kumimoji="1" lang="ja-JP" altLang="en-US" sz="5400" b="1">
                <a:solidFill>
                  <a:srgbClr val="FFFF00"/>
                </a:solidFill>
              </a:rPr>
              <a:t>解答を言うと誤答</a:t>
            </a:r>
            <a:r>
              <a:rPr kumimoji="1" lang="ja-JP" altLang="en-US" sz="5400" b="1" dirty="0">
                <a:solidFill>
                  <a:srgbClr val="FFFF00"/>
                </a:solidFill>
              </a:rPr>
              <a:t>です。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5A18F6-C4CB-42B5-7C57-723E4BBB5F9A}"/>
              </a:ext>
            </a:extLst>
          </p:cNvPr>
          <p:cNvSpPr txBox="1">
            <a:spLocks/>
          </p:cNvSpPr>
          <p:nvPr/>
        </p:nvSpPr>
        <p:spPr>
          <a:xfrm>
            <a:off x="1003162" y="5401874"/>
            <a:ext cx="9404723" cy="713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ja-JP" altLang="en-US" sz="5400" b="1" dirty="0">
                <a:solidFill>
                  <a:srgbClr val="FFFF00"/>
                </a:solidFill>
              </a:rPr>
              <a:t>少し変えて解答してください。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63498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7B110-5A0C-95C2-8322-A5BDC5357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71" y="182752"/>
            <a:ext cx="9404723" cy="1103042"/>
          </a:xfrm>
        </p:spPr>
        <p:txBody>
          <a:bodyPr/>
          <a:lstStyle/>
          <a:p>
            <a:pPr algn="ctr"/>
            <a:r>
              <a:rPr kumimoji="1" lang="ja-JP" altLang="en-US" sz="7200" dirty="0"/>
              <a:t>再解答について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DD13A5E3-E291-18C5-79E5-87BB2EEA00C9}"/>
              </a:ext>
            </a:extLst>
          </p:cNvPr>
          <p:cNvSpPr txBox="1">
            <a:spLocks/>
          </p:cNvSpPr>
          <p:nvPr/>
        </p:nvSpPr>
        <p:spPr>
          <a:xfrm>
            <a:off x="1080278" y="1285794"/>
            <a:ext cx="9031516" cy="666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5400" dirty="0"/>
              <a:t>惜しい解答の例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DA6F4679-211D-7989-9A2D-42F1C13A3BD9}"/>
              </a:ext>
            </a:extLst>
          </p:cNvPr>
          <p:cNvSpPr txBox="1">
            <a:spLocks/>
          </p:cNvSpPr>
          <p:nvPr/>
        </p:nvSpPr>
        <p:spPr>
          <a:xfrm>
            <a:off x="988838" y="2161648"/>
            <a:ext cx="9031516" cy="666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>
                <a:solidFill>
                  <a:srgbClr val="FFFF00"/>
                </a:solidFill>
              </a:rPr>
              <a:t>・漢字の読み違い、外来語発音誤り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4E3599E-37C5-A7B9-9F6D-3F8943EF116F}"/>
              </a:ext>
            </a:extLst>
          </p:cNvPr>
          <p:cNvSpPr txBox="1">
            <a:spLocks/>
          </p:cNvSpPr>
          <p:nvPr/>
        </p:nvSpPr>
        <p:spPr>
          <a:xfrm>
            <a:off x="988838" y="2989606"/>
            <a:ext cx="9031516" cy="1432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>
                <a:solidFill>
                  <a:srgbClr val="FFFF00"/>
                </a:solidFill>
              </a:rPr>
              <a:t>・同一事象を指しているが、後限定の</a:t>
            </a:r>
            <a:endParaRPr lang="en-US" altLang="ja-JP" sz="4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ja-JP" altLang="en-US" sz="4000" dirty="0">
                <a:solidFill>
                  <a:srgbClr val="FFFF00"/>
                </a:solidFill>
              </a:rPr>
              <a:t>　違いで正解にできないもの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A84FF70C-E6CA-9DC0-F4EB-724914368590}"/>
              </a:ext>
            </a:extLst>
          </p:cNvPr>
          <p:cNvSpPr txBox="1">
            <a:spLocks/>
          </p:cNvSpPr>
          <p:nvPr/>
        </p:nvSpPr>
        <p:spPr>
          <a:xfrm>
            <a:off x="988838" y="4438305"/>
            <a:ext cx="9031516" cy="1432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>
                <a:solidFill>
                  <a:srgbClr val="FFFF00"/>
                </a:solidFill>
              </a:rPr>
              <a:t>・イディオムで要求されている部分</a:t>
            </a:r>
            <a:endParaRPr lang="en-US" altLang="ja-JP" sz="4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ja-JP" altLang="en-US" sz="4000" dirty="0">
                <a:solidFill>
                  <a:srgbClr val="FFFF00"/>
                </a:solidFill>
              </a:rPr>
              <a:t>　以外の不一致</a:t>
            </a: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3D4E9C77-AD65-794E-52FA-9A24B566E211}"/>
              </a:ext>
            </a:extLst>
          </p:cNvPr>
          <p:cNvSpPr txBox="1">
            <a:spLocks/>
          </p:cNvSpPr>
          <p:nvPr/>
        </p:nvSpPr>
        <p:spPr>
          <a:xfrm>
            <a:off x="988838" y="5887004"/>
            <a:ext cx="9031516" cy="7130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>
                <a:solidFill>
                  <a:srgbClr val="FFFF00"/>
                </a:solidFill>
              </a:rPr>
              <a:t>・問われている年代以外で通用名</a:t>
            </a:r>
          </a:p>
        </p:txBody>
      </p:sp>
    </p:spTree>
    <p:extLst>
      <p:ext uri="{BB962C8B-B14F-4D97-AF65-F5344CB8AC3E}">
        <p14:creationId xmlns:p14="http://schemas.microsoft.com/office/powerpoint/2010/main" val="34944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7B110-5A0C-95C2-8322-A5BDC5357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71" y="182752"/>
            <a:ext cx="9404723" cy="1103042"/>
          </a:xfrm>
        </p:spPr>
        <p:txBody>
          <a:bodyPr/>
          <a:lstStyle/>
          <a:p>
            <a:pPr algn="ctr"/>
            <a:r>
              <a:rPr kumimoji="1" lang="ja-JP" altLang="en-US" sz="7200" dirty="0"/>
              <a:t>チャレンジについて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470F66-76CF-5ADB-153F-B8FBA883A444}"/>
              </a:ext>
            </a:extLst>
          </p:cNvPr>
          <p:cNvSpPr txBox="1">
            <a:spLocks/>
          </p:cNvSpPr>
          <p:nvPr/>
        </p:nvSpPr>
        <p:spPr>
          <a:xfrm>
            <a:off x="1001901" y="2216073"/>
            <a:ext cx="9031516" cy="19553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b="1" dirty="0">
                <a:solidFill>
                  <a:srgbClr val="FFFF00"/>
                </a:solidFill>
              </a:rPr>
              <a:t>参加者からの「正解・不正解・問題無効」の疑義について、正誤判定に確認を申し立てる制度</a:t>
            </a:r>
            <a:endParaRPr lang="ja-JP" altLang="en-US" sz="4000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43CBBDF9-4AAA-43BD-0127-F53C52DFF05E}"/>
              </a:ext>
            </a:extLst>
          </p:cNvPr>
          <p:cNvSpPr txBox="1">
            <a:spLocks/>
          </p:cNvSpPr>
          <p:nvPr/>
        </p:nvSpPr>
        <p:spPr>
          <a:xfrm>
            <a:off x="707071" y="1372879"/>
            <a:ext cx="9031516" cy="666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5400" dirty="0"/>
              <a:t>チャレンジとは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6C82705D-4B7C-A46C-DFE9-408158228D6F}"/>
              </a:ext>
            </a:extLst>
          </p:cNvPr>
          <p:cNvSpPr txBox="1">
            <a:spLocks/>
          </p:cNvSpPr>
          <p:nvPr/>
        </p:nvSpPr>
        <p:spPr>
          <a:xfrm>
            <a:off x="1080278" y="5101686"/>
            <a:ext cx="9031516" cy="12281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endParaRPr lang="ja-JP" altLang="en-US" sz="4000" dirty="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EA897F4D-597C-D656-83C8-719319441436}"/>
              </a:ext>
            </a:extLst>
          </p:cNvPr>
          <p:cNvSpPr txBox="1">
            <a:spLocks/>
          </p:cNvSpPr>
          <p:nvPr/>
        </p:nvSpPr>
        <p:spPr>
          <a:xfrm>
            <a:off x="707071" y="4152192"/>
            <a:ext cx="9031516" cy="666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5400" dirty="0"/>
              <a:t>チャレンジの行使</a:t>
            </a: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BCBB8C0A-01C0-E620-2424-24402D12AD5E}"/>
              </a:ext>
            </a:extLst>
          </p:cNvPr>
          <p:cNvSpPr txBox="1">
            <a:spLocks/>
          </p:cNvSpPr>
          <p:nvPr/>
        </p:nvSpPr>
        <p:spPr>
          <a:xfrm>
            <a:off x="601306" y="5101686"/>
            <a:ext cx="9031516" cy="13795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b="1" dirty="0">
                <a:solidFill>
                  <a:srgbClr val="FFFF00"/>
                </a:solidFill>
              </a:rPr>
              <a:t>・行使権は１回</a:t>
            </a:r>
            <a:r>
              <a:rPr lang="ja-JP" altLang="en-US" sz="4000" dirty="0"/>
              <a:t>（失敗のみ消費）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b="1" dirty="0">
                <a:solidFill>
                  <a:srgbClr val="FFFF00"/>
                </a:solidFill>
              </a:rPr>
              <a:t>・</a:t>
            </a:r>
            <a:r>
              <a:rPr lang="ja-JP" altLang="en-US" sz="4000" dirty="0"/>
              <a:t>宣言は</a:t>
            </a:r>
            <a:r>
              <a:rPr lang="ja-JP" altLang="en-US" sz="4000" b="1" dirty="0">
                <a:solidFill>
                  <a:srgbClr val="FFFF00"/>
                </a:solidFill>
              </a:rPr>
              <a:t>次の問題に移るまで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3442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7B110-5A0C-95C2-8322-A5BDC5357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71" y="182752"/>
            <a:ext cx="9404723" cy="1103042"/>
          </a:xfrm>
        </p:spPr>
        <p:txBody>
          <a:bodyPr/>
          <a:lstStyle/>
          <a:p>
            <a:pPr algn="ctr"/>
            <a:r>
              <a:rPr kumimoji="1" lang="ja-JP" altLang="en-US" sz="7200" dirty="0"/>
              <a:t>別解の調査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6C82705D-4B7C-A46C-DFE9-408158228D6F}"/>
              </a:ext>
            </a:extLst>
          </p:cNvPr>
          <p:cNvSpPr txBox="1">
            <a:spLocks/>
          </p:cNvSpPr>
          <p:nvPr/>
        </p:nvSpPr>
        <p:spPr>
          <a:xfrm>
            <a:off x="1080278" y="5101686"/>
            <a:ext cx="9031516" cy="12281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endParaRPr lang="ja-JP" altLang="en-US" sz="4000" dirty="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EA897F4D-597C-D656-83C8-719319441436}"/>
              </a:ext>
            </a:extLst>
          </p:cNvPr>
          <p:cNvSpPr txBox="1">
            <a:spLocks/>
          </p:cNvSpPr>
          <p:nvPr/>
        </p:nvSpPr>
        <p:spPr>
          <a:xfrm>
            <a:off x="893674" y="1522204"/>
            <a:ext cx="9031516" cy="666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5400" dirty="0"/>
              <a:t>別解の調査手続き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4FA18B22-EB22-C467-A512-2A757DCFD6A1}"/>
              </a:ext>
            </a:extLst>
          </p:cNvPr>
          <p:cNvSpPr txBox="1">
            <a:spLocks/>
          </p:cNvSpPr>
          <p:nvPr/>
        </p:nvSpPr>
        <p:spPr>
          <a:xfrm>
            <a:off x="1228324" y="2522153"/>
            <a:ext cx="9031516" cy="788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①</a:t>
            </a:r>
            <a:r>
              <a:rPr lang="en-US" altLang="ja-JP" sz="4000" dirty="0"/>
              <a:t>Google</a:t>
            </a:r>
            <a:r>
              <a:rPr lang="ja-JP" altLang="en-US" sz="4000" dirty="0"/>
              <a:t>にて検索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6E349566-71A6-CED1-4B34-B43F26305C52}"/>
              </a:ext>
            </a:extLst>
          </p:cNvPr>
          <p:cNvSpPr txBox="1">
            <a:spLocks/>
          </p:cNvSpPr>
          <p:nvPr/>
        </p:nvSpPr>
        <p:spPr>
          <a:xfrm>
            <a:off x="1228324" y="3437450"/>
            <a:ext cx="9031516" cy="788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②検索ワードを宣言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15880398-9DC0-6001-6FA9-6F5DC6F84CF9}"/>
              </a:ext>
            </a:extLst>
          </p:cNvPr>
          <p:cNvSpPr txBox="1">
            <a:spLocks/>
          </p:cNvSpPr>
          <p:nvPr/>
        </p:nvSpPr>
        <p:spPr>
          <a:xfrm>
            <a:off x="1228324" y="4352748"/>
            <a:ext cx="9031516" cy="788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③検索上位で別解に相当する記述が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　あるか確認</a:t>
            </a:r>
          </a:p>
        </p:txBody>
      </p:sp>
    </p:spTree>
    <p:extLst>
      <p:ext uri="{BB962C8B-B14F-4D97-AF65-F5344CB8AC3E}">
        <p14:creationId xmlns:p14="http://schemas.microsoft.com/office/powerpoint/2010/main" val="2996152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7B110-5A0C-95C2-8322-A5BDC5357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71" y="182752"/>
            <a:ext cx="9404723" cy="1103042"/>
          </a:xfrm>
        </p:spPr>
        <p:txBody>
          <a:bodyPr/>
          <a:lstStyle/>
          <a:p>
            <a:pPr algn="ctr"/>
            <a:r>
              <a:rPr kumimoji="1" lang="ja-JP" altLang="en-US" sz="7200" dirty="0"/>
              <a:t>人名の解答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6C82705D-4B7C-A46C-DFE9-408158228D6F}"/>
              </a:ext>
            </a:extLst>
          </p:cNvPr>
          <p:cNvSpPr txBox="1">
            <a:spLocks/>
          </p:cNvSpPr>
          <p:nvPr/>
        </p:nvSpPr>
        <p:spPr>
          <a:xfrm>
            <a:off x="1080278" y="5101686"/>
            <a:ext cx="9031516" cy="12281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endParaRPr lang="ja-JP" altLang="en-US" sz="4000" dirty="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EA897F4D-597C-D656-83C8-719319441436}"/>
              </a:ext>
            </a:extLst>
          </p:cNvPr>
          <p:cNvSpPr txBox="1">
            <a:spLocks/>
          </p:cNvSpPr>
          <p:nvPr/>
        </p:nvSpPr>
        <p:spPr>
          <a:xfrm>
            <a:off x="771754" y="1297250"/>
            <a:ext cx="9031516" cy="666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5400" dirty="0"/>
              <a:t>正解の基準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4FA18B22-EB22-C467-A512-2A757DCFD6A1}"/>
              </a:ext>
            </a:extLst>
          </p:cNvPr>
          <p:cNvSpPr txBox="1">
            <a:spLocks/>
          </p:cNvSpPr>
          <p:nvPr/>
        </p:nvSpPr>
        <p:spPr>
          <a:xfrm>
            <a:off x="1228323" y="2185013"/>
            <a:ext cx="10232156" cy="788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①本名または知名度が高い通俗名で正解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15880398-9DC0-6001-6FA9-6F5DC6F84CF9}"/>
              </a:ext>
            </a:extLst>
          </p:cNvPr>
          <p:cNvSpPr txBox="1">
            <a:spLocks/>
          </p:cNvSpPr>
          <p:nvPr/>
        </p:nvSpPr>
        <p:spPr>
          <a:xfrm>
            <a:off x="1228323" y="2973397"/>
            <a:ext cx="9031516" cy="1518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②漢字文化圏はフルネーム、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　それ以外はファミリーネーム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425C51F3-1514-43B2-72C4-76EE92962709}"/>
              </a:ext>
            </a:extLst>
          </p:cNvPr>
          <p:cNvSpPr txBox="1">
            <a:spLocks/>
          </p:cNvSpPr>
          <p:nvPr/>
        </p:nvSpPr>
        <p:spPr>
          <a:xfrm>
            <a:off x="1228322" y="4592873"/>
            <a:ext cx="10772089" cy="1518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kumimoji="1"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ja-JP" altLang="en-US" sz="4000" dirty="0"/>
              <a:t>③</a:t>
            </a:r>
            <a:r>
              <a:rPr lang="ja-JP" altLang="en-US" sz="4000" b="1" dirty="0">
                <a:solidFill>
                  <a:srgbClr val="FFFF00"/>
                </a:solidFill>
              </a:rPr>
              <a:t>団体に所属している個人を問う場合も</a:t>
            </a:r>
            <a:endParaRPr lang="en-US" altLang="ja-JP" sz="40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ja-JP" altLang="en-US" sz="4000" b="1" dirty="0">
                <a:solidFill>
                  <a:srgbClr val="FFFF00"/>
                </a:solidFill>
              </a:rPr>
              <a:t>　個人名を①、②の基準で解答すること。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578590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88</TotalTime>
  <Words>478</Words>
  <Application>Microsoft Office PowerPoint</Application>
  <PresentationFormat>ワイド画面</PresentationFormat>
  <Paragraphs>65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ヒラギノ角ゴ ProN W3</vt:lpstr>
      <vt:lpstr>游ゴシック</vt:lpstr>
      <vt:lpstr>Arial</vt:lpstr>
      <vt:lpstr>Century Gothic</vt:lpstr>
      <vt:lpstr>Wingdings 3</vt:lpstr>
      <vt:lpstr>イオン</vt:lpstr>
      <vt:lpstr>DCM杯 正誤判定基準 概要説明</vt:lpstr>
      <vt:lpstr>カウントについて</vt:lpstr>
      <vt:lpstr>解答方法について</vt:lpstr>
      <vt:lpstr>再解答について</vt:lpstr>
      <vt:lpstr>再解答について</vt:lpstr>
      <vt:lpstr>再解答について</vt:lpstr>
      <vt:lpstr>チャレンジについて</vt:lpstr>
      <vt:lpstr>別解の調査</vt:lpstr>
      <vt:lpstr>人名の解答</vt:lpstr>
      <vt:lpstr>他の固有名詞の解答</vt:lpstr>
      <vt:lpstr>数字+単位の解答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DCM杯の正誤判定基準</dc:title>
  <dc:creator>土橋 史幸</dc:creator>
  <cp:lastModifiedBy>土橋 史幸</cp:lastModifiedBy>
  <cp:revision>1</cp:revision>
  <dcterms:created xsi:type="dcterms:W3CDTF">2023-07-20T04:35:20Z</dcterms:created>
  <dcterms:modified xsi:type="dcterms:W3CDTF">2023-07-20T12:43:56Z</dcterms:modified>
</cp:coreProperties>
</file>